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7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9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1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7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5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1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0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3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1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6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9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D280-337A-4135-ADF1-3EAF468E1A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F5E42-642E-46D5-9966-3870B503E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2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2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0229B5-F5EE-4DF7-AC2C-0B47783B9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55182"/>
            <a:ext cx="10364451" cy="489098"/>
          </a:xfrm>
        </p:spPr>
        <p:txBody>
          <a:bodyPr>
            <a:normAutofit fontScale="90000"/>
          </a:bodyPr>
          <a:lstStyle/>
          <a:p>
            <a:r>
              <a:rPr lang="en-US" dirty="0"/>
              <a:t>Presentation Requirements</a:t>
            </a:r>
            <a:br>
              <a:rPr lang="en-US" dirty="0"/>
            </a:br>
            <a:r>
              <a:rPr lang="en-US" dirty="0"/>
              <a:t>All presentations should be 2-3 minutes long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FBB4D4-7338-45E2-B05C-8CFF99B043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105786"/>
            <a:ext cx="6019800" cy="5752214"/>
          </a:xfrm>
        </p:spPr>
        <p:txBody>
          <a:bodyPr>
            <a:normAutofit/>
          </a:bodyPr>
          <a:lstStyle/>
          <a:p>
            <a:r>
              <a:rPr lang="en-US" b="1" dirty="0"/>
              <a:t>Social Media option</a:t>
            </a:r>
            <a:endParaRPr lang="en-US" dirty="0"/>
          </a:p>
          <a:p>
            <a:pPr lvl="1"/>
            <a:r>
              <a:rPr lang="en-US" dirty="0"/>
              <a:t>Describe the theme you have chosen </a:t>
            </a:r>
          </a:p>
          <a:p>
            <a:pPr lvl="1"/>
            <a:r>
              <a:rPr lang="en-US" dirty="0"/>
              <a:t>Tell us which character’s perspective your posts are coming from</a:t>
            </a:r>
          </a:p>
          <a:p>
            <a:pPr lvl="1"/>
            <a:r>
              <a:rPr lang="en-US" dirty="0"/>
              <a:t>Choose 3-4 posts and explain their relevance to your chosen theme and the comments that go with them</a:t>
            </a:r>
          </a:p>
          <a:p>
            <a:r>
              <a:rPr lang="en-US" b="1" dirty="0"/>
              <a:t>Soundtrack or photography Option</a:t>
            </a:r>
          </a:p>
          <a:p>
            <a:pPr lvl="1"/>
            <a:r>
              <a:rPr lang="en-US" dirty="0"/>
              <a:t>Describe the theme you have chosen</a:t>
            </a:r>
          </a:p>
          <a:p>
            <a:pPr lvl="1"/>
            <a:r>
              <a:rPr lang="en-US" dirty="0"/>
              <a:t>Explain your theme song/photo (artist and title) and its relevance to the play</a:t>
            </a:r>
          </a:p>
          <a:p>
            <a:pPr lvl="1"/>
            <a:r>
              <a:rPr lang="en-US" dirty="0"/>
              <a:t>Choose 5-6 other songs/photos and explain their relevance to the play (artist, title, and relevant lyrics)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CEBA42-A95E-43A0-B8DA-BA1A34A955A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1105786"/>
            <a:ext cx="6019800" cy="5752214"/>
          </a:xfrm>
        </p:spPr>
        <p:txBody>
          <a:bodyPr/>
          <a:lstStyle/>
          <a:p>
            <a:r>
              <a:rPr lang="en-US" b="1" dirty="0"/>
              <a:t>Artistic option</a:t>
            </a:r>
          </a:p>
          <a:p>
            <a:pPr lvl="1"/>
            <a:r>
              <a:rPr lang="en-US" dirty="0"/>
              <a:t>Describe the theme you have chosen</a:t>
            </a:r>
          </a:p>
          <a:p>
            <a:pPr lvl="1"/>
            <a:r>
              <a:rPr lang="en-US" dirty="0"/>
              <a:t>Explain your artistic creation and how your chosen theme is represented in it</a:t>
            </a:r>
          </a:p>
          <a:p>
            <a:r>
              <a:rPr lang="en-US" b="1" dirty="0"/>
              <a:t>Original sonnet</a:t>
            </a:r>
          </a:p>
          <a:p>
            <a:pPr lvl="1"/>
            <a:r>
              <a:rPr lang="en-US" dirty="0"/>
              <a:t>Read your sonnet to the class</a:t>
            </a:r>
          </a:p>
          <a:p>
            <a:pPr lvl="1"/>
            <a:r>
              <a:rPr lang="en-US" dirty="0"/>
              <a:t>Describe the theme you have chosen and how it is represented in your poem</a:t>
            </a:r>
          </a:p>
          <a:p>
            <a:r>
              <a:rPr lang="en-US" b="1" dirty="0"/>
              <a:t>Scene memorization</a:t>
            </a:r>
          </a:p>
          <a:p>
            <a:pPr lvl="1"/>
            <a:r>
              <a:rPr lang="en-US" dirty="0"/>
              <a:t>Act out your scenes for the class!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56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Presentation Requirements All presentations should be 2-3 minutes long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 Mitchell, Alexandra</dc:creator>
  <cp:lastModifiedBy>Roll Mitchell, Alexandra</cp:lastModifiedBy>
  <cp:revision>1</cp:revision>
  <dcterms:created xsi:type="dcterms:W3CDTF">2019-05-17T13:04:57Z</dcterms:created>
  <dcterms:modified xsi:type="dcterms:W3CDTF">2019-05-17T13:05:10Z</dcterms:modified>
</cp:coreProperties>
</file>